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kaggle.com/datasets/dbdmobile/myanimelist-dataset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s Anime Predictable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Anime Predictable?</a:t>
            </a:r>
          </a:p>
        </p:txBody>
      </p:sp>
      <p:sp>
        <p:nvSpPr>
          <p:cNvPr id="172" name="Presented by Brennan Jacobs and Sijie Da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Presented by Brennan Jacobs and Sijie Dai</a:t>
            </a:r>
          </a:p>
        </p:txBody>
      </p:sp>
      <p:sp>
        <p:nvSpPr>
          <p:cNvPr id="173" name="A CS4120 Code Walk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CS4120 Code Walk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ckground +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pc="-224" sz="7476"/>
            </a:lvl1pPr>
          </a:lstStyle>
          <a:p>
            <a:pPr/>
            <a:r>
              <a:t>Background + Dataset</a:t>
            </a:r>
          </a:p>
        </p:txBody>
      </p:sp>
      <p:sp>
        <p:nvSpPr>
          <p:cNvPr id="176" name="Anime Pretty Popular…"/>
          <p:cNvSpPr txBox="1"/>
          <p:nvPr>
            <p:ph type="body" sz="half" idx="1"/>
          </p:nvPr>
        </p:nvSpPr>
        <p:spPr>
          <a:xfrm>
            <a:off x="1270000" y="4267199"/>
            <a:ext cx="9727660" cy="9011306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Anime Pretty Popular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Kaggle had dump of MyAnimeList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rPr u="sng">
                <a:hlinkClick r:id="rId2" invalidUrl="" action="" tgtFrame="" tooltip="" history="1" highlightClick="0" endSnd="0"/>
              </a:rPr>
              <a:t>https://www.kaggle.com/datasets/dbdmobile/myanimelist-dataset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We used user scores of anime plus anime details to predict what users might be interested in</a:t>
            </a:r>
          </a:p>
        </p:txBody>
      </p:sp>
      <p:sp>
        <p:nvSpPr>
          <p:cNvPr id="177" name="Why Anime?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Anime?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8871" y="0"/>
            <a:ext cx="972766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25-06-17 at 5.30.05 PM.png" descr="Screenshot 2025-06-17 at 5.30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361" y="6328361"/>
            <a:ext cx="3895861" cy="79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ject Structure and Models"/>
          <p:cNvSpPr txBox="1"/>
          <p:nvPr>
            <p:ph type="title"/>
          </p:nvPr>
        </p:nvSpPr>
        <p:spPr>
          <a:xfrm>
            <a:off x="893326" y="838199"/>
            <a:ext cx="10653946" cy="1549401"/>
          </a:xfrm>
          <a:prstGeom prst="rect">
            <a:avLst/>
          </a:prstGeom>
        </p:spPr>
        <p:txBody>
          <a:bodyPr/>
          <a:lstStyle>
            <a:lvl1pPr defTabSz="610870">
              <a:defRPr spc="-186" sz="6216"/>
            </a:lvl1pPr>
          </a:lstStyle>
          <a:p>
            <a:pPr/>
            <a:r>
              <a:t>Project Structure and Models</a:t>
            </a:r>
          </a:p>
        </p:txBody>
      </p:sp>
      <p:sp>
        <p:nvSpPr>
          <p:cNvPr id="182" name="Project structure on righ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Project structure on right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Model data stored in untracked data folder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Model 1 served as the baseline and just recommended the most popular anime to every user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Model 2 used BERT as a base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Model 3 used an SVD++ model</a:t>
            </a:r>
          </a:p>
        </p:txBody>
      </p:sp>
      <p:sp>
        <p:nvSpPr>
          <p:cNvPr id="183" name="How is the sausage made?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is the sausage made?</a:t>
            </a:r>
          </a:p>
        </p:txBody>
      </p:sp>
      <p:pic>
        <p:nvPicPr>
          <p:cNvPr id="184" name="Screenshot 2025-06-17 at 5.33.32 PM.png" descr="Screenshot 2025-06-17 at 5.33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4041" y="0"/>
            <a:ext cx="569595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1</a:t>
            </a:r>
          </a:p>
        </p:txBody>
      </p:sp>
      <p:sp>
        <p:nvSpPr>
          <p:cNvPr id="187" name="In project as baseline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project as baseline.py</a:t>
            </a:r>
          </a:p>
          <a:p>
            <a:pPr/>
            <a:r>
              <a:t>Recommends every user the top 10 most popular anime</a:t>
            </a:r>
          </a:p>
          <a:p>
            <a:pPr/>
            <a:r>
              <a:t>No training whatsoever</a:t>
            </a:r>
          </a:p>
          <a:p>
            <a:pPr/>
            <a:r>
              <a:t>Serves as a baseline for comparison with the other two models</a:t>
            </a:r>
          </a:p>
        </p:txBody>
      </p:sp>
      <p:sp>
        <p:nvSpPr>
          <p:cNvPr id="188" name="Just Watch What Everyone Else Is Watching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53084">
              <a:defRPr sz="3618"/>
            </a:lvl1pPr>
          </a:lstStyle>
          <a:p>
            <a:pPr/>
            <a:r>
              <a:t>Just Watch What Everyone Else Is Watching</a:t>
            </a:r>
          </a:p>
        </p:txBody>
      </p:sp>
      <p:pic>
        <p:nvPicPr>
          <p:cNvPr id="189" name="Screenshot 2025-06-17 at 5.50.15 PM.png" descr="Screenshot 2025-06-17 at 5.50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1720" y="0"/>
            <a:ext cx="135509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od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2</a:t>
            </a:r>
          </a:p>
        </p:txBody>
      </p:sp>
      <p:sp>
        <p:nvSpPr>
          <p:cNvPr id="192" name="In project as bert_reg.py…"/>
          <p:cNvSpPr txBox="1"/>
          <p:nvPr>
            <p:ph type="body" sz="half" idx="1"/>
          </p:nvPr>
        </p:nvSpPr>
        <p:spPr>
          <a:xfrm>
            <a:off x="1270000" y="3415375"/>
            <a:ext cx="9652000" cy="9284625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In project as bert_reg.py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Based on bert-base-uncased from transformers.AutoTokenizer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Max length: 256 tokens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Batch size of 8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2 training epochs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LR: </a:t>
            </a:r>
            <a14:m>
              <m:oMath>
                <m:r>
                  <a:rPr xmlns:a="http://schemas.openxmlformats.org/drawingml/2006/main" sz="58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2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a14:m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Seed of 42</a:t>
            </a:r>
          </a:p>
        </p:txBody>
      </p:sp>
      <p:sp>
        <p:nvSpPr>
          <p:cNvPr id="193" name="Let’s Call it AL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Call it AL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938" y="0"/>
            <a:ext cx="9707008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val"/>
          <p:cNvSpPr/>
          <p:nvPr/>
        </p:nvSpPr>
        <p:spPr>
          <a:xfrm>
            <a:off x="15763434" y="4892658"/>
            <a:ext cx="3015404" cy="2533317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3</a:t>
            </a:r>
          </a:p>
        </p:txBody>
      </p:sp>
      <p:sp>
        <p:nvSpPr>
          <p:cNvPr id="198" name="In project as cf_svdpp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project as cf_svdpp.py</a:t>
            </a:r>
          </a:p>
          <a:p>
            <a:pPr/>
            <a:r>
              <a:t>Based on SVDpp from the surprise library</a:t>
            </a:r>
          </a:p>
          <a:p>
            <a:pPr/>
            <a:r>
              <a:t>80 factors</a:t>
            </a:r>
          </a:p>
          <a:p>
            <a:pPr/>
            <a:r>
              <a:t>12 training epochs</a:t>
            </a:r>
          </a:p>
          <a:p>
            <a:pPr/>
            <a:r>
              <a:t>LR: 0.005</a:t>
            </a:r>
          </a:p>
          <a:p>
            <a:pPr/>
            <a:r>
              <a:t>Reg: 0.02</a:t>
            </a:r>
          </a:p>
          <a:p>
            <a:pPr/>
            <a:r>
              <a:t>Seed: 42</a:t>
            </a:r>
          </a:p>
        </p:txBody>
      </p:sp>
      <p:sp>
        <p:nvSpPr>
          <p:cNvPr id="199" name="Decompose to Predict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Decompose to Predict</a:t>
            </a:r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5304" y="3282950"/>
            <a:ext cx="12700001" cy="715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elper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Helper Files</a:t>
            </a:r>
          </a:p>
        </p:txBody>
      </p:sp>
      <p:sp>
        <p:nvSpPr>
          <p:cNvPr id="203" name="prepare_data.py cleans the datas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prepare_data.py cleans the dataset</a:t>
            </a:r>
          </a:p>
          <a:p>
            <a:pPr/>
            <a:r>
              <a:t>evaluate.py  provides helper functions for model evaluation</a:t>
            </a:r>
          </a:p>
          <a:p>
            <a:pPr/>
            <a:r>
              <a:t>save_metrics.py saves metrics output</a:t>
            </a:r>
          </a:p>
          <a:p>
            <a:pPr/>
            <a:r>
              <a:t>report.ipynb used for dataset metrics</a:t>
            </a:r>
          </a:p>
        </p:txBody>
      </p:sp>
      <p:sp>
        <p:nvSpPr>
          <p:cNvPr id="204" name="The Grunts of the Oper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Grunts of the Operation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6712" y="508000"/>
            <a:ext cx="87757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208" name="Any questions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